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2021/12/7</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2021/12/7</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50709</TotalTime>
  <Words>6224</Words>
  <Application>Microsoft Macintosh PowerPoint</Application>
  <PresentationFormat>ワイド画面</PresentationFormat>
  <Paragraphs>858</Paragraphs>
  <Slides>119</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119</vt:i4>
      </vt:variant>
    </vt:vector>
  </HeadingPairs>
  <TitlesOfParts>
    <vt:vector size="127"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48</cp:revision>
  <dcterms:created xsi:type="dcterms:W3CDTF">2021-04-30T09:01:52Z</dcterms:created>
  <dcterms:modified xsi:type="dcterms:W3CDTF">2021-12-06T20:11:48Z</dcterms:modified>
</cp:coreProperties>
</file>